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3" d="100"/>
          <a:sy n="43"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266EDE8-9ECA-4729-B8DB-C502AF246F53}"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90391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266EDE8-9ECA-4729-B8DB-C502AF246F53}"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264321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266EDE8-9ECA-4729-B8DB-C502AF246F53}"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91759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266EDE8-9ECA-4729-B8DB-C502AF246F53}"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395392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6EDE8-9ECA-4729-B8DB-C502AF246F53}"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382264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266EDE8-9ECA-4729-B8DB-C502AF246F53}" type="datetimeFigureOut">
              <a:rPr lang="fa-IR" smtClean="0"/>
              <a:t>09/18/1441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67721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266EDE8-9ECA-4729-B8DB-C502AF246F53}" type="datetimeFigureOut">
              <a:rPr lang="fa-IR" smtClean="0"/>
              <a:t>09/18/1441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66926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266EDE8-9ECA-4729-B8DB-C502AF246F53}" type="datetimeFigureOut">
              <a:rPr lang="fa-IR" smtClean="0"/>
              <a:t>09/18/1441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125835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6EDE8-9ECA-4729-B8DB-C502AF246F53}" type="datetimeFigureOut">
              <a:rPr lang="fa-IR" smtClean="0"/>
              <a:t>09/18/1441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161540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6EDE8-9ECA-4729-B8DB-C502AF246F53}" type="datetimeFigureOut">
              <a:rPr lang="fa-IR" smtClean="0"/>
              <a:t>09/18/1441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372031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6EDE8-9ECA-4729-B8DB-C502AF246F53}" type="datetimeFigureOut">
              <a:rPr lang="fa-IR" smtClean="0"/>
              <a:t>09/18/1441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5529DB-8A3F-41E1-84EB-CCC7D46B87CB}" type="slidenum">
              <a:rPr lang="fa-IR" smtClean="0"/>
              <a:t>‹#›</a:t>
            </a:fld>
            <a:endParaRPr lang="fa-IR"/>
          </a:p>
        </p:txBody>
      </p:sp>
    </p:spTree>
    <p:extLst>
      <p:ext uri="{BB962C8B-B14F-4D97-AF65-F5344CB8AC3E}">
        <p14:creationId xmlns:p14="http://schemas.microsoft.com/office/powerpoint/2010/main" val="19043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266EDE8-9ECA-4729-B8DB-C502AF246F53}" type="datetimeFigureOut">
              <a:rPr lang="fa-IR" smtClean="0"/>
              <a:t>09/18/1441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5529DB-8A3F-41E1-84EB-CCC7D46B87CB}" type="slidenum">
              <a:rPr lang="fa-IR" smtClean="0"/>
              <a:t>‹#›</a:t>
            </a:fld>
            <a:endParaRPr lang="fa-IR"/>
          </a:p>
        </p:txBody>
      </p:sp>
    </p:spTree>
    <p:extLst>
      <p:ext uri="{BB962C8B-B14F-4D97-AF65-F5344CB8AC3E}">
        <p14:creationId xmlns:p14="http://schemas.microsoft.com/office/powerpoint/2010/main" val="1431275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32656"/>
            <a:ext cx="7486600" cy="3267795"/>
          </a:xfrm>
        </p:spPr>
        <p:txBody>
          <a:bodyPr/>
          <a:lstStyle/>
          <a:p>
            <a:r>
              <a:rPr lang="fa-IR" dirty="0" smtClean="0">
                <a:effectLst>
                  <a:outerShdw blurRad="38100" dist="38100" dir="2700000" algn="tl">
                    <a:srgbClr val="000000">
                      <a:alpha val="43137"/>
                    </a:srgbClr>
                  </a:outerShdw>
                </a:effectLst>
              </a:rPr>
              <a:t>درس چهاردهم</a:t>
            </a:r>
            <a:endParaRPr lang="fa-IR"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140968"/>
            <a:ext cx="6400800" cy="2497832"/>
          </a:xfrm>
        </p:spPr>
        <p:txBody>
          <a:bodyPr>
            <a:noAutofit/>
          </a:bodyPr>
          <a:lstStyle/>
          <a:p>
            <a:r>
              <a:rPr lang="fa-IR" sz="7200" dirty="0" smtClean="0">
                <a:solidFill>
                  <a:srgbClr val="FF0000"/>
                </a:solidFill>
              </a:rPr>
              <a:t>مولوی</a:t>
            </a:r>
          </a:p>
          <a:p>
            <a:r>
              <a:rPr lang="fa-IR" sz="7200" dirty="0" smtClean="0">
                <a:solidFill>
                  <a:srgbClr val="FF0000"/>
                </a:solidFill>
              </a:rPr>
              <a:t>غزلیات شمس</a:t>
            </a:r>
            <a:endParaRPr lang="fa-IR" sz="7200" dirty="0">
              <a:solidFill>
                <a:srgbClr val="FF0000"/>
              </a:solidFill>
            </a:endParaRPr>
          </a:p>
        </p:txBody>
      </p:sp>
    </p:spTree>
    <p:extLst>
      <p:ext uri="{BB962C8B-B14F-4D97-AF65-F5344CB8AC3E}">
        <p14:creationId xmlns:p14="http://schemas.microsoft.com/office/powerpoint/2010/main" val="49359215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r>
              <a:rPr lang="fa-IR" b="1" dirty="0"/>
              <a:t>مولوی</a:t>
            </a:r>
            <a:r>
              <a:rPr lang="fa-IR" dirty="0"/>
              <a:t>: </a:t>
            </a:r>
            <a:r>
              <a:rPr lang="ar-SA" dirty="0"/>
              <a:t>مولانا جلال‌الدّین محمّدِ بلخی، مشهور به مولوی، شاعر بزرگ قرن هفتمِ هجری قمری است. وی در سال ۶۰۴ هـ .ق در بلخ زاده شد. پدر وی بهاءالدّین که از علما و صوفیان بزرگِ زمان خود بود، به سببِ  رنجشی که بین او و سلطان محمّدِ خوارزمشاه پدید آمده بود، از بلخ  بیرون آمد و بعد از مدّتی سیر و سیاحت، به قونیه رفت. مولانا بعد  از فوتِ پدر، تحت تعلیمات برهان‌الدّین محقّق ترمذی قرار گرفت.  ملاقات وی با شمس تبریزی در سال ۶۴۲ هـ .ق، انقلابی  در وی پدید آورد که موجب ترکِ مسندِ تدریس و فتوایِ وی شد و به مراقبتِ نفس و تذهیبِ باطن پرداخت. وی در سال ۶۷۲ هـ . ق. در قونیه وفات یافت. از آثار او می‌توان به مثنویِ معنوی،  دیوان غزلیات یا کلیاتِ شمس، رباعیات، مکاتیب، فیه مافیه و مجالسِ سبعه  اشاره کرد</a:t>
            </a:r>
            <a:r>
              <a:rPr lang="en-US" dirty="0"/>
              <a:t>.</a:t>
            </a:r>
            <a:endParaRPr lang="en-US" dirty="0">
              <a:effectLst/>
            </a:endParaRPr>
          </a:p>
        </p:txBody>
      </p:sp>
    </p:spTree>
    <p:extLst>
      <p:ext uri="{BB962C8B-B14F-4D97-AF65-F5344CB8AC3E}">
        <p14:creationId xmlns:p14="http://schemas.microsoft.com/office/powerpoint/2010/main" val="4246174054"/>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عقیق بی بها</a:t>
            </a:r>
            <a:endParaRPr lang="fa-IR" dirty="0"/>
          </a:p>
        </p:txBody>
      </p:sp>
      <p:sp>
        <p:nvSpPr>
          <p:cNvPr id="3" name="Content Placeholder 2"/>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772816"/>
            <a:ext cx="755659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71800" y="260648"/>
            <a:ext cx="609600" cy="609600"/>
          </a:xfrm>
          <a:prstGeom prst="rect">
            <a:avLst/>
          </a:prstGeom>
        </p:spPr>
      </p:pic>
    </p:spTree>
    <p:extLst>
      <p:ext uri="{BB962C8B-B14F-4D97-AF65-F5344CB8AC3E}">
        <p14:creationId xmlns:p14="http://schemas.microsoft.com/office/powerpoint/2010/main" val="18412018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15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170</Words>
  <Application>Microsoft Office PowerPoint</Application>
  <PresentationFormat>On-screen Show (4:3)</PresentationFormat>
  <Paragraphs>5</Paragraphs>
  <Slides>3</Slides>
  <Notes>0</Notes>
  <HiddenSlides>0</HiddenSlides>
  <MMClips>1</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درس چهاردهم</vt:lpstr>
      <vt:lpstr>PowerPoint Presentation</vt:lpstr>
      <vt:lpstr>عقیق بی بها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چهاردهم</dc:title>
  <dc:creator>PAYAM</dc:creator>
  <cp:lastModifiedBy>PAYAM</cp:lastModifiedBy>
  <cp:revision>2</cp:revision>
  <dcterms:created xsi:type="dcterms:W3CDTF">2020-05-10T16:02:50Z</dcterms:created>
  <dcterms:modified xsi:type="dcterms:W3CDTF">2020-05-10T16:59:12Z</dcterms:modified>
</cp:coreProperties>
</file>